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32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86" r:id="rId10"/>
    <p:sldId id="287" r:id="rId11"/>
    <p:sldId id="288" r:id="rId12"/>
    <p:sldId id="289" r:id="rId13"/>
    <p:sldId id="290" r:id="rId14"/>
    <p:sldId id="267" r:id="rId15"/>
    <p:sldId id="268" r:id="rId16"/>
    <p:sldId id="269" r:id="rId17"/>
    <p:sldId id="270" r:id="rId18"/>
    <p:sldId id="271" r:id="rId19"/>
    <p:sldId id="274" r:id="rId20"/>
    <p:sldId id="272" r:id="rId21"/>
    <p:sldId id="273" r:id="rId22"/>
    <p:sldId id="275" r:id="rId23"/>
    <p:sldId id="276" r:id="rId24"/>
    <p:sldId id="277" r:id="rId25"/>
    <p:sldId id="279" r:id="rId26"/>
    <p:sldId id="280" r:id="rId27"/>
    <p:sldId id="281" r:id="rId28"/>
    <p:sldId id="282" r:id="rId29"/>
    <p:sldId id="284" r:id="rId30"/>
    <p:sldId id="285" r:id="rId3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64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0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114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31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&#39033;&#30446;&#23433;&#25490;&#35745;&#21010;/&#39033;&#30446;&#24037;&#20316;&#36827;&#24230;&#35745;&#21010;-&#26361;&#20426;&#29146;.xlsx" TargetMode="External"/><Relationship Id="rId7" Type="http://schemas.openxmlformats.org/officeDocument/2006/relationships/hyperlink" Target="../&#39033;&#30446;&#23433;&#25490;&#35745;&#21010;/&#27979;&#35797;&#36827;&#24230;&#35745;&#21010;-&#21346;&#33564;&#21531;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../&#39033;&#30446;&#23433;&#25490;&#35745;&#21010;/&#21518;&#31471;&#24320;&#21457;&#35745;&#21010;-&#20399;&#28155;&#20037;.xlsx" TargetMode="External"/><Relationship Id="rId5" Type="http://schemas.openxmlformats.org/officeDocument/2006/relationships/hyperlink" Target="../&#39033;&#30446;&#23433;&#25490;&#35745;&#21010;/&#21069;&#31471;&#36827;&#24230;&#35745;&#21010;-&#37329;&#26216;.xlsx" TargetMode="External"/><Relationship Id="rId4" Type="http://schemas.openxmlformats.org/officeDocument/2006/relationships/hyperlink" Target="../&#39033;&#30446;&#23433;&#25490;&#35745;&#21010;/&#30028;&#38754;&#35774;&#35745;&#35745;&#21010;-&#36213;&#26771;&#28165;.xls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汇报团队：瀚文哥哥说：太难了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</a:t>
            </a:r>
            <a:r>
              <a:rPr kumimoji="1" lang="zh-CN" altLang="en-US"/>
              <a:t>卢茜君、</a:t>
            </a:r>
            <a:r>
              <a:rPr kumimoji="1" lang="zh-CN" altLang="en-US" dirty="0"/>
              <a:t>赵梓清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</a:p>
        </p:txBody>
      </p:sp>
    </p:spTree>
    <p:extLst>
      <p:ext uri="{BB962C8B-B14F-4D97-AF65-F5344CB8AC3E}">
        <p14:creationId xmlns:p14="http://schemas.microsoft.com/office/powerpoint/2010/main" val="32861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</a:p>
        </p:txBody>
      </p:sp>
    </p:spTree>
    <p:extLst>
      <p:ext uri="{BB962C8B-B14F-4D97-AF65-F5344CB8AC3E}">
        <p14:creationId xmlns:p14="http://schemas.microsoft.com/office/powerpoint/2010/main" val="32220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协助前后端开发人员完成接口联调对接工作，负责各模块的功能测试工作，负责系统的整体测试上线工作。同时卢茜君作为后端开发人员参与系统的编码实现过程。</a:t>
            </a:r>
          </a:p>
        </p:txBody>
      </p:sp>
    </p:spTree>
    <p:extLst>
      <p:ext uri="{BB962C8B-B14F-4D97-AF65-F5344CB8AC3E}">
        <p14:creationId xmlns:p14="http://schemas.microsoft.com/office/powerpoint/2010/main" val="359325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工作计划</a:t>
            </a:r>
          </a:p>
        </p:txBody>
      </p:sp>
      <p:sp>
        <p:nvSpPr>
          <p:cNvPr id="18" name="文本框 8">
            <a:hlinkClick r:id="rId3"/>
            <a:extLst>
              <a:ext uri="{FF2B5EF4-FFF2-40B4-BE49-F238E27FC236}">
                <a16:creationId xmlns:a16="http://schemas.microsoft.com/office/drawing/2014/main" id="{18E2B459-B4DF-FF46-BCEC-3B1E73FC103F}"/>
              </a:ext>
            </a:extLst>
          </p:cNvPr>
          <p:cNvSpPr txBox="1"/>
          <p:nvPr/>
        </p:nvSpPr>
        <p:spPr>
          <a:xfrm>
            <a:off x="701595" y="1136791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项目工作进度计划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9" name="文本框 8">
            <a:hlinkClick r:id="rId4"/>
            <a:extLst>
              <a:ext uri="{FF2B5EF4-FFF2-40B4-BE49-F238E27FC236}">
                <a16:creationId xmlns:a16="http://schemas.microsoft.com/office/drawing/2014/main" id="{F67B1B40-3F14-EC44-A8CC-94F18C88051F}"/>
              </a:ext>
            </a:extLst>
          </p:cNvPr>
          <p:cNvSpPr txBox="1"/>
          <p:nvPr/>
        </p:nvSpPr>
        <p:spPr>
          <a:xfrm>
            <a:off x="701595" y="1700036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界面设计工作计划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0" name="文本框 8">
            <a:hlinkClick r:id="rId5"/>
            <a:extLst>
              <a:ext uri="{FF2B5EF4-FFF2-40B4-BE49-F238E27FC236}">
                <a16:creationId xmlns:a16="http://schemas.microsoft.com/office/drawing/2014/main" id="{34AD7F05-F4A0-964F-8824-14CC483D99FF}"/>
              </a:ext>
            </a:extLst>
          </p:cNvPr>
          <p:cNvSpPr txBox="1"/>
          <p:nvPr/>
        </p:nvSpPr>
        <p:spPr>
          <a:xfrm>
            <a:off x="701595" y="2263281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1" name="文本框 8">
            <a:hlinkClick r:id="rId6"/>
            <a:extLst>
              <a:ext uri="{FF2B5EF4-FFF2-40B4-BE49-F238E27FC236}">
                <a16:creationId xmlns:a16="http://schemas.microsoft.com/office/drawing/2014/main" id="{589E3964-4DFD-204C-BD6B-F5E262DEA7CA}"/>
              </a:ext>
            </a:extLst>
          </p:cNvPr>
          <p:cNvSpPr txBox="1"/>
          <p:nvPr/>
        </p:nvSpPr>
        <p:spPr>
          <a:xfrm>
            <a:off x="701595" y="2826526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后端开发工作计划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2" name="文本框 8">
            <a:hlinkClick r:id="rId7"/>
            <a:extLst>
              <a:ext uri="{FF2B5EF4-FFF2-40B4-BE49-F238E27FC236}">
                <a16:creationId xmlns:a16="http://schemas.microsoft.com/office/drawing/2014/main" id="{7E0BD6A7-883F-964F-B7F6-DD58B2E8D340}"/>
              </a:ext>
            </a:extLst>
          </p:cNvPr>
          <p:cNvSpPr txBox="1"/>
          <p:nvPr/>
        </p:nvSpPr>
        <p:spPr>
          <a:xfrm>
            <a:off x="701595" y="3391251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测试安排工作计划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负责规划项目整体进度安排，及项目的需求分析和系统整体功能模块概要设计。同时曹俊燚作为后端开发人员参与系统的编码实现过程，并且负责系统的最终打包上线工作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616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58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807</TotalTime>
  <Words>1910</Words>
  <Application>Microsoft Macintosh PowerPoint</Application>
  <PresentationFormat>宽屏</PresentationFormat>
  <Paragraphs>187</Paragraphs>
  <Slides>29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115</cp:revision>
  <dcterms:created xsi:type="dcterms:W3CDTF">2015-08-18T02:51:41Z</dcterms:created>
  <dcterms:modified xsi:type="dcterms:W3CDTF">2019-08-29T00:57:18Z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